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  <p:sldMasterId id="2147483903" r:id="rId2"/>
  </p:sldMasterIdLst>
  <p:sldIdLst>
    <p:sldId id="256" r:id="rId3"/>
    <p:sldId id="260" r:id="rId4"/>
    <p:sldId id="261" r:id="rId5"/>
    <p:sldId id="263" r:id="rId6"/>
    <p:sldId id="267" r:id="rId7"/>
    <p:sldId id="271" r:id="rId8"/>
    <p:sldId id="262" r:id="rId9"/>
    <p:sldId id="266" r:id="rId10"/>
    <p:sldId id="272" r:id="rId11"/>
    <p:sldId id="273" r:id="rId12"/>
    <p:sldId id="25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96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10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3060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92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2807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358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705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353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3896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351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711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0921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628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5604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6001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04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488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594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6277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53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97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6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25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33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7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55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45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9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443DFD-0DFA-4DAB-9E19-B9B5540F5633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44573AB-4E78-41CA-9F5C-4AA61BDBAC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9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6347" y="259307"/>
            <a:ext cx="66191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атындағы Қазақ Ұлттық Университеті</a:t>
            </a:r>
          </a:p>
          <a:p>
            <a:pPr algn="ctr"/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Шығыстану факультеті </a:t>
            </a:r>
          </a:p>
          <a:p>
            <a:pPr algn="ctr"/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Түрксой кафедрасы </a:t>
            </a:r>
          </a:p>
          <a:p>
            <a:pPr algn="ctr"/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Түркітану мамандығы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51883" y="4533646"/>
            <a:ext cx="7151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Қашғари және А. Ремюза классификацияларына талдау»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Ð°ÑÑÐ¸Ð½ÐºÐ¸ Ð¿Ð¾ Ð·Ð°Ð¿ÑÐ¾ÑÑ Ð»Ð¾Ð³Ð¾ÑÐ¸Ð¿ ÐºÐ°Ð·Ð½Ñ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155" y="1623686"/>
            <a:ext cx="2751398" cy="277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35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3301" y="987189"/>
            <a:ext cx="8915400" cy="4226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Абель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Ремюза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1820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мынандай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топтарға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якут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(якут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шағатай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түрікмен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ноғай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(татар)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қырғыз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қырғыз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(чуваш)</a:t>
            </a:r>
          </a:p>
          <a:p>
            <a:pPr marL="0" indent="0">
              <a:buNone/>
            </a:pP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Абель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Ремюза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классификацияға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мағлұматтар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сөйлейтін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халықтардың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территориясын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атаған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087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0" y="1064525"/>
            <a:ext cx="7629097" cy="4560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Пайдаланылған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Махмуд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Қашқари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Алматы,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Алматы,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Аруна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2010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Н.Келімбетов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Ежелгі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Алматы,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А.Қыраубайқызы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Ежелгі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Алматы,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2003</a:t>
            </a:r>
          </a:p>
        </p:txBody>
      </p:sp>
    </p:spTree>
    <p:extLst>
      <p:ext uri="{BB962C8B-B14F-4D97-AF65-F5344CB8AC3E}">
        <p14:creationId xmlns:p14="http://schemas.microsoft.com/office/powerpoint/2010/main" val="222742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0360" y="982639"/>
            <a:ext cx="6441742" cy="48932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Махмұд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Қашқари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аты-жөні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Махмұд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ибн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Әл-Құсайын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ибн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Мұхаммед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(1029–1101)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тұңғыш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сөздігін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құрастырушы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энциклопедист-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атақты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Диуани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луғат-ат-түрік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авторы.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Қашғарда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Баласағұн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Қарахандар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ақсүйектері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Әкесі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Құсайын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Мұхаммед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Мауреннахрды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жаулаушы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Боғырханның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немересі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Қашғарда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Бұхара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Бағдадта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жалғастырған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халықтарын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түгелге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арифметика,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шариат пен хадис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4" name="Picture 2" descr="ÐÐ°ÑÑÐ¸Ð½ÐºÐ¸ Ð¿Ð¾ Ð·Ð°Ð¿ÑÐ¾ÑÑ Ð¼. ÒÐ°ÑÒÐ°Ñ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85" y="982638"/>
            <a:ext cx="3761332" cy="512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68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43" y="1257901"/>
            <a:ext cx="3398293" cy="456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055" y="1257902"/>
            <a:ext cx="3138986" cy="456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ÐÐ°ÑÑÐ¸Ð½ÐºÐ¸ Ð¿Ð¾ Ð·Ð°Ð¿ÑÐ¾ÑÑ Ð¼. ÒÐ°ÑÒÐ°Ñ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536" y="1257901"/>
            <a:ext cx="3234519" cy="456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40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ÐÐ°ÑÑÐ¸Ð½ÐºÐ¸ Ð¿Ð¾ Ð·Ð°Ð¿ÑÐ¾ÑÑ Ð¼. ÒÐ°ÑÒÐ°Ñ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336" y="158654"/>
            <a:ext cx="5964073" cy="539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53486" y="5708219"/>
            <a:ext cx="93077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Араб-парсы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мәдениетін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Диуани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луғат-ат-түрік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тілдерінің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мәртебесін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теріп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енген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қолданбаған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8509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2735" y="1246495"/>
            <a:ext cx="8192519" cy="3789529"/>
          </a:xfrm>
        </p:spPr>
        <p:txBody>
          <a:bodyPr>
            <a:noAutofit/>
          </a:bodyPr>
          <a:lstStyle/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дөңгелек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ежелгі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халықтарының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таралым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түзуде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1072–1078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бітірген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1997–1998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баспаға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әзірлеген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Егеубаев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Махмұт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Қашқаридың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сөздігінен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Китап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джавахир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луғат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ат-түрік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заманымызға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жетпеген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кітабы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үйренудің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қажеттілігін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талабы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таразысы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әбден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дәлелдейді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820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2573" y="968990"/>
            <a:ext cx="9613707" cy="4852286"/>
          </a:xfrm>
        </p:spPr>
        <p:txBody>
          <a:bodyPr>
            <a:normAutofit/>
          </a:bodyPr>
          <a:lstStyle/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топтастыру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мәселесімен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ғалымдар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айналысты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классификациялаған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ХІ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М.Қашқари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классификация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лингвистика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М.Қашқаридың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топтастырудың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жетістігімен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Жеткен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жетістіктеріне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тоқталатын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болсақ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сахараның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ғалымы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біртуар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ойшылы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зергері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Махмұд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Қашқари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тілдерінің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жинағын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текті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ұлыс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тайпаларды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аралап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жинап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зерттеп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талдап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барып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жазған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Күллі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зерделеп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түзіп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 Автор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тайпалары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дыбыстық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шолу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М.Қашқариды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түркологияда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салыстыру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әдісін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құқымыз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бар.</a:t>
            </a:r>
          </a:p>
        </p:txBody>
      </p:sp>
    </p:spTree>
    <p:extLst>
      <p:ext uri="{BB962C8B-B14F-4D97-AF65-F5344CB8AC3E}">
        <p14:creationId xmlns:p14="http://schemas.microsoft.com/office/powerpoint/2010/main" val="2881914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2552131" y="687189"/>
            <a:ext cx="8816454" cy="5413359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оқымыстысы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Әбдірахман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әл-Басридың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ғ.)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Китабул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Сөздіктің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түпнұсқасы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жоғалған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Абулфатхтың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1266 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көшірмесі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1915 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Ыстамбұл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базарында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сатушының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арбасынан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Ыстамбұлдағы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Фатих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кітапханасында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томнан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8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6800 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жүйеге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түсірілген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кітабы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түркітану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тарихында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тұңғыш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тарихи-салыстырмалы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әдісті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диалектология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ғылымының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тайпаларының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байлығын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зерделеу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айтылу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жазылу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аясына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ұстанымы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242 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бәйіт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262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мақал-мәтелді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пайдаланды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сөздігінде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29 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тайпаның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этноним,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топонимдерін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туыстық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атаулары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киім-кешек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тағам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аттарын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салт-дәстүр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көрсетіп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ұсақ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рулардың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таңбаларына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077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9403" y="181970"/>
            <a:ext cx="8915400" cy="5877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Диуани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лұғат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ат-түрк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ғалымдардың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пікірлері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Диуанның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неміс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М.Хартман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оны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түйген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А.Н.Самайлович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«ХІ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Радловы»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Диуанды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жазудағы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Махмудтың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мәртебесін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араб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ешқандай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кемдігі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А.Н.Кононов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Н.А.Басқақов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Диуанның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авторы Махмуд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Қашқариды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пионері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3814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8962" y="1514900"/>
            <a:ext cx="8683838" cy="288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тұрғыдан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топтастыру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М.Қашқаридан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басталады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десек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топтастырудың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ХІХ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бастайды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классификациясын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жіктеуде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елеулі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еткен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ғалымдарға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С.Е. Малов, В.В. Радлов,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А.Н.Самойлович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Н.З.Гаджиева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В.А. Богородский,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Ф.Корш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Ремюза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Г.Рамстед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Н.Ф.Катанов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Б.Я.Владимерцев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Н.А.Баскаков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Т.Текин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И.Бентинг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К.Г.Менгес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жатқызуға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800860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169</Words>
  <Application>Microsoft Office PowerPoint</Application>
  <PresentationFormat>Широкоэкранный</PresentationFormat>
  <Paragraphs>30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Century Gothic</vt:lpstr>
      <vt:lpstr>Century Schoolbook</vt:lpstr>
      <vt:lpstr>Times New Roman</vt:lpstr>
      <vt:lpstr>Wingdings 2</vt:lpstr>
      <vt:lpstr>Wingdings 3</vt:lpstr>
      <vt:lpstr>Легкий дым</vt:lpstr>
      <vt:lpstr>View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манарбек апуажан</cp:lastModifiedBy>
  <cp:revision>10</cp:revision>
  <dcterms:created xsi:type="dcterms:W3CDTF">2018-09-16T08:22:44Z</dcterms:created>
  <dcterms:modified xsi:type="dcterms:W3CDTF">2020-09-13T06:30:43Z</dcterms:modified>
</cp:coreProperties>
</file>